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/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bene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kten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Fakten</a:t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/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Quellenangabe</a:t>
            </a:r>
          </a:p>
        </p:txBody>
      </p:sp>
      <p:sp>
        <p:nvSpPr>
          <p:cNvPr id="116" name="Textebene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alatschüssel mit gebratenem Reis, gekochten Eiern und Stäbchen"/>
          <p:cNvSpPr/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Schüssel mit Lachsfrikadellen, Salat und Hummus "/>
          <p:cNvSpPr/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Schüssel mit Pappardelle, Petersilienbutter, gerösteten Haselnüssen und geriebenem Parmesan"/>
          <p:cNvSpPr/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alatschüssel mit gebratenem Reis, gekochten Eiern und Stäbchen"/>
          <p:cNvSpPr/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und Limonen"/>
          <p:cNvSpPr/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Autor und Datum"/>
          <p:cNvSpPr txBox="1"/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und Datum</a:t>
            </a:r>
          </a:p>
        </p:txBody>
      </p:sp>
      <p:sp>
        <p:nvSpPr>
          <p:cNvPr id="24" name="Textebene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üssel mit Lachsfrikadellen, Salat und Hummus"/>
          <p:cNvSpPr/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Folientitel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Folien-Untertitel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44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/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61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chüssel mit Pappardelle, Petersilienbutter, gerösteten Haselnüssen und geriebenem Parmesan"/>
          <p:cNvSpPr/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Folien-Untertitel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Agenda-Untertitel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Agenda-Untertitel</a:t>
            </a:r>
          </a:p>
        </p:txBody>
      </p:sp>
      <p:sp>
        <p:nvSpPr>
          <p:cNvPr id="90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